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0" r:id="rId4"/>
    <p:sldId id="258" r:id="rId5"/>
    <p:sldId id="259" r:id="rId6"/>
    <p:sldId id="261" r:id="rId7"/>
    <p:sldId id="262" r:id="rId8"/>
    <p:sldId id="264" r:id="rId9"/>
    <p:sldId id="273" r:id="rId10"/>
    <p:sldId id="263" r:id="rId11"/>
    <p:sldId id="266" r:id="rId12"/>
    <p:sldId id="274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DD57-5BE4-4197-8D2D-640C89C1D0D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7E01-CF39-4353-8783-8880CB6C2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1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DD57-5BE4-4197-8D2D-640C89C1D0D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7E01-CF39-4353-8783-8880CB6C2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DD57-5BE4-4197-8D2D-640C89C1D0D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7E01-CF39-4353-8783-8880CB6C2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1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DD57-5BE4-4197-8D2D-640C89C1D0D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7E01-CF39-4353-8783-8880CB6C2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79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DD57-5BE4-4197-8D2D-640C89C1D0D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7E01-CF39-4353-8783-8880CB6C2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DD57-5BE4-4197-8D2D-640C89C1D0D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7E01-CF39-4353-8783-8880CB6C2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6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DD57-5BE4-4197-8D2D-640C89C1D0D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7E01-CF39-4353-8783-8880CB6C2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8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DD57-5BE4-4197-8D2D-640C89C1D0D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7E01-CF39-4353-8783-8880CB6C2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9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DD57-5BE4-4197-8D2D-640C89C1D0D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7E01-CF39-4353-8783-8880CB6C2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47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DD57-5BE4-4197-8D2D-640C89C1D0D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7E01-CF39-4353-8783-8880CB6C2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5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DD57-5BE4-4197-8D2D-640C89C1D0D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7E01-CF39-4353-8783-8880CB6C2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5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0DD57-5BE4-4197-8D2D-640C89C1D0D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77E01-CF39-4353-8783-8880CB6C2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5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447138" y="2468698"/>
            <a:ext cx="9121116" cy="2044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 мероприятий по улучшению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оказания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в медицинских организациях </a:t>
            </a:r>
            <a:b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 в 2017г.</a:t>
            </a:r>
            <a:b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12" y="211467"/>
            <a:ext cx="12954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046437" y="5998232"/>
            <a:ext cx="3382963" cy="509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alt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ГКУЗ ЛО «МИАЦ»</a:t>
            </a:r>
          </a:p>
        </p:txBody>
      </p:sp>
    </p:spTree>
    <p:extLst>
      <p:ext uri="{BB962C8B-B14F-4D97-AF65-F5344CB8AC3E}">
        <p14:creationId xmlns:p14="http://schemas.microsoft.com/office/powerpoint/2010/main" val="213169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256738" y="157559"/>
            <a:ext cx="993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в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отделениях с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созданием условий для пребывания инвалидов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кнопки вызова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персонала).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78" y="4590975"/>
            <a:ext cx="2501676" cy="1876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4" y="1121832"/>
            <a:ext cx="4447823" cy="3335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63" y="1121832"/>
            <a:ext cx="4447824" cy="3335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4" r="51285" b="8094"/>
          <a:stretch/>
        </p:blipFill>
        <p:spPr>
          <a:xfrm>
            <a:off x="9421549" y="4590973"/>
            <a:ext cx="2501676" cy="1876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32871" y="5360084"/>
            <a:ext cx="2898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ГБУЗ ЛО «Всеволожская КМБ»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3093" y="5236973"/>
            <a:ext cx="3258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ЛОГБУЗ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«Детская клиническая больница»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27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3" y="1421458"/>
            <a:ext cx="3376497" cy="25323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80" y="2687644"/>
            <a:ext cx="3376497" cy="25323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75" y="3953830"/>
            <a:ext cx="3376497" cy="25323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01169" y="45372"/>
            <a:ext cx="7460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места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стоянки автомобилей, установлены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нанесена разметка.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пандус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безбарьерного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доступа в учреждение людей с ограниченными возможностями.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874" y="1422700"/>
            <a:ext cx="3373182" cy="2529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770" y="3142670"/>
            <a:ext cx="3373182" cy="2529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87397" y="5395774"/>
            <a:ext cx="3258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ЛОГБУЗ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«Детская клиническая больница»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50237" y="6147649"/>
            <a:ext cx="2898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ГБУЗ ЛО «Всеволожская КМБ»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02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00" y="1274042"/>
            <a:ext cx="2617939" cy="4616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t="25065" r="17276" b="8637"/>
          <a:stretch/>
        </p:blipFill>
        <p:spPr>
          <a:xfrm>
            <a:off x="567844" y="1274042"/>
            <a:ext cx="6672197" cy="4616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478071" y="100207"/>
            <a:ext cx="9184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очередь.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раздельных очередей (М и Ж) в рентген кабинет.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54538" y="6232930"/>
            <a:ext cx="2898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ГБУЗ ЛО «Всеволожская КМБ»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77955" y="6232930"/>
            <a:ext cx="2973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ГКУЗ ЛО «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Дружносельская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ПБ»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4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фанендоскоп и компьют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24" y="0"/>
            <a:ext cx="123181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1425027" y="1342368"/>
            <a:ext cx="92158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7200" dirty="0">
                <a:solidFill>
                  <a:srgbClr val="FFFF00"/>
                </a:solidFill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156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6552" y="126125"/>
            <a:ext cx="8907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советы по НОК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услуг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подведомственных Комитету по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здравоохранению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1698" y="1844566"/>
            <a:ext cx="10830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7" y="1479330"/>
            <a:ext cx="11003865" cy="492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6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73" y="906463"/>
            <a:ext cx="540067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00" y="906463"/>
            <a:ext cx="4113444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2168012" y="-1"/>
            <a:ext cx="8002024" cy="118903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проводимых в МО ЛО по результатам НОК услуг в МО ЛО в 2016 году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Рисунок 1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73" y="3141663"/>
            <a:ext cx="54006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76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2168012" y="-1"/>
            <a:ext cx="8002024" cy="118903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73126" y="0"/>
            <a:ext cx="67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меры по выполнению планов НОК.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519" y="4796220"/>
            <a:ext cx="6273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официальном  сайте выложены требующиеся вакансии</a:t>
            </a:r>
          </a:p>
          <a:p>
            <a:pPr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Бокситогорская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СП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06" y="581069"/>
            <a:ext cx="5016601" cy="3878531"/>
          </a:xfrm>
          <a:prstGeom prst="roundRect">
            <a:avLst>
              <a:gd name="adj" fmla="val 1954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 r="12789"/>
          <a:stretch/>
        </p:blipFill>
        <p:spPr>
          <a:xfrm>
            <a:off x="7126690" y="3383280"/>
            <a:ext cx="4965917" cy="3068447"/>
          </a:xfrm>
          <a:prstGeom prst="roundRect">
            <a:avLst>
              <a:gd name="adj" fmla="val 1730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3" r="22925" b="31119"/>
          <a:stretch/>
        </p:blipFill>
        <p:spPr>
          <a:xfrm>
            <a:off x="377229" y="716009"/>
            <a:ext cx="5791795" cy="360555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85530" y="588837"/>
            <a:ext cx="6162261" cy="3859901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63409" y="568888"/>
            <a:ext cx="5046244" cy="5951181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85531" y="5788816"/>
            <a:ext cx="6763910" cy="731254"/>
          </a:xfrm>
          <a:prstGeom prst="wedgeRoundRectCallout">
            <a:avLst>
              <a:gd name="adj1" fmla="val 48745"/>
              <a:gd name="adj2" fmla="val -92776"/>
              <a:gd name="adj3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185530" y="4726955"/>
            <a:ext cx="6763912" cy="677104"/>
          </a:xfrm>
          <a:prstGeom prst="wedgeRoundRectCallout">
            <a:avLst>
              <a:gd name="adj1" fmla="val -42636"/>
              <a:gd name="adj2" fmla="val -95656"/>
              <a:gd name="adj3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1095" y="5801079"/>
            <a:ext cx="6238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официальном сайте добавлена версия для слабовидящих</a:t>
            </a:r>
          </a:p>
          <a:p>
            <a:pPr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Киришская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Межрайонная больница</a:t>
            </a:r>
          </a:p>
        </p:txBody>
      </p:sp>
    </p:spTree>
    <p:extLst>
      <p:ext uri="{BB962C8B-B14F-4D97-AF65-F5344CB8AC3E}">
        <p14:creationId xmlns:p14="http://schemas.microsoft.com/office/powerpoint/2010/main" val="391706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03" y="3698598"/>
            <a:ext cx="4739677" cy="2066844"/>
          </a:xfrm>
          <a:prstGeom prst="rect">
            <a:avLst/>
          </a:prstGeom>
        </p:spPr>
      </p:pic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2168012" y="-1"/>
            <a:ext cx="8002024" cy="118903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электронной записи на прием к  врачам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8" r="21515" b="68120"/>
          <a:stretch/>
        </p:blipFill>
        <p:spPr>
          <a:xfrm>
            <a:off x="211163" y="1354167"/>
            <a:ext cx="6187440" cy="17301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6" t="62123" r="20606" b="910"/>
          <a:stretch/>
        </p:blipFill>
        <p:spPr>
          <a:xfrm>
            <a:off x="234004" y="3032648"/>
            <a:ext cx="6189638" cy="2732794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947159" y="4927938"/>
            <a:ext cx="1832583" cy="5334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73" y="1354167"/>
            <a:ext cx="4774307" cy="16746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4533" y="6299200"/>
            <a:ext cx="2646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ГБУЗ ЛО «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</a:rPr>
              <a:t>Волосовская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МБ»</a:t>
            </a:r>
          </a:p>
        </p:txBody>
      </p:sp>
    </p:spTree>
    <p:extLst>
      <p:ext uri="{BB962C8B-B14F-4D97-AF65-F5344CB8AC3E}">
        <p14:creationId xmlns:p14="http://schemas.microsoft.com/office/powerpoint/2010/main" val="12774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3546921" y="241300"/>
            <a:ext cx="5191636" cy="69597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информационных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5" y="1157664"/>
            <a:ext cx="4601253" cy="3411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12" y="2352553"/>
            <a:ext cx="4601254" cy="3411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80" y="1157664"/>
            <a:ext cx="4601253" cy="3411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526897" y="6211669"/>
            <a:ext cx="11409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ГБУЗ ЛОКБ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45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2206112" y="152401"/>
            <a:ext cx="8002024" cy="13773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ерминал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предварительной записи, где  указаны расписание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врачей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номера кабинетов и этажей, наличие свободных талонов.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21" y="1348913"/>
            <a:ext cx="5104359" cy="378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7" t="24908" r="33159" b="8268"/>
          <a:stretch/>
        </p:blipFill>
        <p:spPr>
          <a:xfrm>
            <a:off x="200665" y="3442201"/>
            <a:ext cx="2450005" cy="3110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338" y="1348913"/>
            <a:ext cx="5046133" cy="378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17" y="3430220"/>
            <a:ext cx="2450005" cy="31222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450668" y="5367558"/>
            <a:ext cx="3258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ЛОГБУЗ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«Детская клиническая больница»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3517" y="5367558"/>
            <a:ext cx="1140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ГБУЗ ЛОКБ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54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2206112" y="152401"/>
            <a:ext cx="8002024" cy="13773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09" y="1888359"/>
            <a:ext cx="2323963" cy="4131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372881" y="359341"/>
            <a:ext cx="970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санитарных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комнат: установка поручней в туалетах.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01" y="3434449"/>
            <a:ext cx="3447199" cy="25853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0" y="1023044"/>
            <a:ext cx="2166288" cy="38511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828463" y="6242756"/>
            <a:ext cx="2973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ГКУЗ ЛО «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Дружносельская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ПБ»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74" y="1023044"/>
            <a:ext cx="3447199" cy="2585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8612596" y="6242756"/>
            <a:ext cx="2898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ГБУЗ ЛО «Всеволожская КМБ»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4953" y="3563438"/>
            <a:ext cx="3258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ЛОГБУЗ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«Детская клиническая больница»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44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2206112" y="152401"/>
            <a:ext cx="8002024" cy="13773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72880" y="277971"/>
            <a:ext cx="9709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санитарных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комнат: установка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ванн для инвалидов,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душевых.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01" y="1190720"/>
            <a:ext cx="4333753" cy="2437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80" y="3628456"/>
            <a:ext cx="4333754" cy="24377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1" y="1190339"/>
            <a:ext cx="2759374" cy="4905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759" y="1234538"/>
            <a:ext cx="2757982" cy="4903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740910" y="6342824"/>
            <a:ext cx="2973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ГКУЗ ЛО «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Дружносельская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ПБ»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15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241</Words>
  <Application>Microsoft Office PowerPoint</Application>
  <PresentationFormat>Широкоэкранный</PresentationFormat>
  <Paragraphs>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План мероприятий, проводимых в МО ЛО по результатам НОК услуг в МО ЛО в 2016 году </vt:lpstr>
      <vt:lpstr> </vt:lpstr>
      <vt:lpstr>Организация электронной записи на прием к  врачам </vt:lpstr>
      <vt:lpstr>Размещение информационных стендов</vt:lpstr>
      <vt:lpstr>  Терминал для предварительной записи, где  указаны расписание работы врачей, номера кабинетов и этажей, наличие свободных талонов. </vt:lpstr>
      <vt:lpstr>   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мероприятий, проводимых в МО ЛО по результатам НОК услуг в МО ЛО в 2016 году</dc:title>
  <dc:creator>user</dc:creator>
  <cp:lastModifiedBy>ЗакарянАА</cp:lastModifiedBy>
  <cp:revision>48</cp:revision>
  <dcterms:created xsi:type="dcterms:W3CDTF">2017-09-11T12:03:40Z</dcterms:created>
  <dcterms:modified xsi:type="dcterms:W3CDTF">2017-09-22T11:39:33Z</dcterms:modified>
</cp:coreProperties>
</file>